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1633c801d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1633c801d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1633c801d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1633c801d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1633c801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1633c801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1633c801d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1633c801d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1633c801d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1633c801d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1633c801d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1633c801d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1633c801d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1633c801d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1633c801d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1633c801d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1633c801d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1633c801d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1633c801d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1633c801d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modified xsi:type="dcterms:W3CDTF">2023-03-07T07:44:23Z</dcterms:modified>
</cp:coreProperties>
</file>